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March 21,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Additive Manufacturing at Auburn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6798</TotalTime>
  <Words>1055</Words>
  <Application>Microsoft Office PowerPoint</Application>
  <PresentationFormat>Widescreen</PresentationFormat>
  <Paragraphs>199</Paragraphs>
  <Slides>24</Slides>
  <Notes>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Forum: Additive Manufacturing at Auburn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333</cp:revision>
  <dcterms:created xsi:type="dcterms:W3CDTF">2016-09-03T15:20:58Z</dcterms:created>
  <dcterms:modified xsi:type="dcterms:W3CDTF">2018-03-22T00:57:00Z</dcterms:modified>
</cp:coreProperties>
</file>